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02E2-F1EA-40AB-AF12-6C5FE1D00801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A82E03-0455-432A-83AE-D4497C94F21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02E2-F1EA-40AB-AF12-6C5FE1D00801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E03-0455-432A-83AE-D4497C94F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02E2-F1EA-40AB-AF12-6C5FE1D00801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E03-0455-432A-83AE-D4497C94F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A8202E2-F1EA-40AB-AF12-6C5FE1D00801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AA82E03-0455-432A-83AE-D4497C94F217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02E2-F1EA-40AB-AF12-6C5FE1D00801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E03-0455-432A-83AE-D4497C94F21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02E2-F1EA-40AB-AF12-6C5FE1D00801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E03-0455-432A-83AE-D4497C94F21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E03-0455-432A-83AE-D4497C94F21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02E2-F1EA-40AB-AF12-6C5FE1D00801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02E2-F1EA-40AB-AF12-6C5FE1D00801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E03-0455-432A-83AE-D4497C94F21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02E2-F1EA-40AB-AF12-6C5FE1D00801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2E03-0455-432A-83AE-D4497C94F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A8202E2-F1EA-40AB-AF12-6C5FE1D00801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AA82E03-0455-432A-83AE-D4497C94F21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02E2-F1EA-40AB-AF12-6C5FE1D00801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A82E03-0455-432A-83AE-D4497C94F21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A8202E2-F1EA-40AB-AF12-6C5FE1D00801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AA82E03-0455-432A-83AE-D4497C94F21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//api.viglink.com/api/click?format=go&amp;key=cdee124b11d6baacda6c3e29b12e23dc&amp;loc=http%3A%2F%2Fphotographsandimages.wordpress.com%2Ftag%2Frome%2F&amp;v=1&amp;libid=1327500849240&amp;out=http%3A%2F%2Fphotographsandimages.files.wordpress.com%2F2009%2F12%2F3-2049494-st_peters_basilica-rome.jpg&amp;title=Rome%20%C2%AB%20Photographs%20and%20Images&amp;txt=&amp;jsonp=vglnk_jsonp_1327500880440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743200"/>
            <a:ext cx="7772400" cy="1470025"/>
          </a:xfrm>
        </p:spPr>
        <p:txBody>
          <a:bodyPr/>
          <a:lstStyle/>
          <a:p>
            <a:r>
              <a:rPr lang="en-US" dirty="0" smtClean="0"/>
              <a:t>Bramante</a:t>
            </a:r>
            <a:endParaRPr lang="en-US" dirty="0"/>
          </a:p>
        </p:txBody>
      </p:sp>
      <p:pic>
        <p:nvPicPr>
          <p:cNvPr id="1026" name="Picture 2" descr="http://t0.gstatic.com/images?q=tbn:ANd9GcTYfFMTqV4N2WRzJm038dQXdy2Uqsi3yWtY7kjdXTAC2ciZRH0cJ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90892"/>
            <a:ext cx="3733800" cy="32622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305800" cy="5638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Date of birth: March 11, 1444</a:t>
            </a:r>
          </a:p>
          <a:p>
            <a:endParaRPr lang="en-US" dirty="0" smtClean="0"/>
          </a:p>
          <a:p>
            <a:r>
              <a:rPr lang="en-US" dirty="0" smtClean="0"/>
              <a:t>Date of death: April 11, 1514</a:t>
            </a:r>
          </a:p>
          <a:p>
            <a:endParaRPr lang="en-US" dirty="0" smtClean="0"/>
          </a:p>
          <a:p>
            <a:r>
              <a:rPr lang="en-US" dirty="0" smtClean="0"/>
              <a:t>Family life: Bramante was born into a family of farmers. He did a lot of reading and writing and his father probably directed him towards painting.</a:t>
            </a:r>
          </a:p>
          <a:p>
            <a:endParaRPr lang="en-US" dirty="0" smtClean="0"/>
          </a:p>
          <a:p>
            <a:r>
              <a:rPr lang="en-US" dirty="0" smtClean="0"/>
              <a:t>Reason for profession: Bramante was highly influenced by his father to pursue architecture and painting.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CEAAkGBhQSERUUEhQVFRQVFxgYFxcXGBcaFxwXGBgXFBgYFxcaHSYeFxokHBgXHy8gIycpLCwsFx8xNTAqNSYrLCkBCQoKDgwOGg8PGikcHBwsKSksKSwpLCkpKSksKSksLCkpKSkpLCkpKSwpKSwsKSwpKSkpLCkpLCksKSwpKSksKf/AABEIARUAtgMBIgACEQEDEQH/xAAcAAACAgMBAQAAAAAAAAAAAAAEBQMGAAIHAQj/xABEEAABAwIEAggDBgIJAgcAAAABAAIRAyEEBRIxQVEGEyJhcYGRoTKxwQdCUtHh8CNiFCRyc4KSorLxM9IVFkNTs8Li/8QAGQEAAwEBAQAAAAAAAAAAAAAAAQIDAAQF/8QAIxEAAgICAwACAwEBAAAAAAAAAAECESExAxJBUWETIjJCBP/aAAwDAQACEQMRAD8A5e6qVZ/s8BdiXd1N3zaPqrdgPsow8B1R1WpImJDRz4CfdWTK+imHw5mlRa0xBdcujf4iSUFko5JAoyudx81ucsaPu38f1T6lhWngtqlHuCaido+ec8OnE1m8qtQR/ichGOMLr2YdBsFUxJ1tqF9Vxe46yGgul3vBVS+0Po1RwYo9Q0t165lxMxpjfbcpbKp5PcPV/hn+6HyaiMuqjX2hqaWgEdx+osfJCYf4PGl9GrQ5gykS55jsCBxJE2AXM8ncnQ4P3mapabsd+Fw+HUOG8TtBUNTMGU3vNQgXBgkAxAEeECFV63SirUJbSaGciRJjaSTYbjgg3AganHtniO1PCZ9QsuJ+ivmjpF2o5wwufUNWmyYIGqDECNI3NvZbCuASXHS06nB0EggTtEyZkRzVDe4F8mJ0gCbCCNHaAEkRJ58l5h8zdRGlvAgi8tkGYIO/qm/EvGI+Z+ovNaq7+O0agC4TzuQQDB4m3qtsNj9JmnNgRcDiNJBEnglWHzPrrzGst1AcSJIIHLtG3gmgaXvbpHaPZI2JMWJB2Nvdc7tYZ1WmrRp1RFJ0RDnsaOQl2s+Qa0laHHsLg941MYIo0+Lz+NwFw0mT7bKfO6jWRT+INJGkffefjJPBo+HwB5oTCYJ7nCTdxs0GB++88lkGq2bNqufL3W7JDQNgIPotq1WHAxtSE+srDZ7hIIGsmNr2H+0+pWaJeJ40x7uFkyZOW8lFq1Oz5qE1VJXPZ8/zQxK7UedLZL1q261QSsBRFsI6xeKNpWLGs+nKTWgNE8BzjbmpKmlC13GJEW5n9woHniLRfbfndImag/C4im6eBvYiP0W9YgiRfvS7UBewkjSPDtfmpKzS0nSYG/ndVTwI0B46lBLxfiPIW8tz5rnX2oZl1wp2A0VKjRHEFlJwJ75JV5fiu0TpeWmxMgt0xBIEz37SZXPvtBwukN76ht4Ma35AKbfiKxWckFOpFKT/AO19GJFisK6rpe627Y/lbeRbYA+yfsw00mEWhjf9rTAQNTDmpV6tt3PP3eAJ8LT8h4qUXWTqkrVA2W4U1KuljBD4aBpkmIgC/hc8l0Sn0Folo6yZgaw09kkW2It5JlkXRunhmCAHVIu/6N5D3KMxLSOXupym2aKSwipZ50fwzKZ0sEjjJJsuc41gLtrbD9F03pXiaVNjQ67nmwvMCzjHBc4x7ml50A6eGrf2TcVh5KoBweJNJ/MSLHkNl0PJ8ZTbSNdhl7pY0SSQbEk73v8AMrn2JwxLJ3I+Sm6P44tfp1FrXWJ/Lkm5I9kJxS6Sp6ZdaWFJJdAL+LjeYmzGGNLbjcE+C865wJDS0OMgvLmhoGxDQDMm44cd+GmWYFryRMuiRJ3uOPhKKxVIEtmNTpAJ37OmCeYglsn+XkuX6Oxu8guGa0BzZl8EmeMD0KLDBr8KTfXUELhqDYcS0AgSOcFsifUhTVPjP9gfNOTZQcQyG+f5oNGVz2fMIQi67UefI8WALYhZKIhs0LFjVixjr+F6dBzwx7SASQS6Bpu65gwRYX7+65dXpPTLdRqNgX3A2BJgTJtHiq27Je1AGiXSQ4h0STsZ4wSiMvw9DD9p2hxgjt9owDYwDa8iN1x90df40WLD5uKjNQJ0j4SQdxO1pPusfiq1Rw0OMAt1QC0kDVbwMJXVz3WxraLXgi5e6GN5dnckWHkEtxja9RwdqeXN/C11o2iB4me9HuZcZam5ydPaYGgmPiHAjwM727uM2pn2g4oPp0T96e1Yi8O+kJz0fymuXdY572hoIl1h2o1CDPKduSr3TrMX1WsD2adDiAYgu+K9gBtHBGMm2gdUjUVSKVKDA0tk8gGN4+KYfZ7QacXVJ7WlpLXne5aJ7hB27ygmvIw9KNBlrZkAlkN+IT3C3ee5SdDsaWY8AiC/WwjkIloPMgt90dplHgu+e58KAOlupw8mg954+AVVy/pNUfWGusHB5gsEACbW4p50ly576gsNNrmLTu4NIIc4DabCSbwFXujnRqcVrcXuawyXOmCbwADEnytHFIqpjaqifp1lJD6dSZabHzAg+cLnOPpuLzNo2HdzXcOkeCFbDlo3At5bLkuNaNRa8XBjwVON+E5rshThgQQ3mLiyHxFAsddP8NhWg2ACH6QUYY0xuq3knKH62eZRmjhA3HerDhKgdpLYDtf+kw27jwEEz/MVTMDU0k+CdZdiSwtd+/yU5w+CvFN1RbaZDzUcDLdgeYa2JWYmnDj/AHYPuUFgMeBq2a0yQ0TA7gJNu5HF4c4wZ7DfmVGqKnPq/wAA8UG9G4sdgeP0QZK7EcEtnkr1eRdeoiHoWLAVixjolPGdcS57jbUXyXQAD8QAvGwjvRNDHU2dptFrxPZN9yJ+Ejf8u5H4L7Pi5xDasATY7n2vw9UZV6E9Wy9UkRsLEHjaIXF0+Ds7+CCl0iBe7rGnTH3dPxC+ouIuDtChzHpD1uhgLaLBDy4wXWMCQxszN4Pmj8s6KNrF8iS0umXxsQBwvvfxG3FzS6CsgSxrja2p5BtBJJJjuAHmnUPhCzkoumK//MVOIfVa+wILKA03jaXmD5KsdKc669jQ1rQ1rps1gJJDhctA4DZXbHdHGURqfSYWCfhYXO4neBA7yqL0jxFNzQKYaAHizRHB254lGOJaMsq0FFv9WZc6erBte+lttPgDfgh8HXGFxjXuFm1JjkDIgcyJ9vIHUoOFYDYGmJv/AC6R2fvGXGB3nkkONeXkuc06W09MzP8AEget7kcBZaObKywjsdPHsqt1AhwI33QP9Ol5aAABw71T+gGN1teyYIuOasOXYaKji4XndQkmnQ8UqsNdmVbqf4dHrHOLgbgAAHcmfZcpzsVeud1jdJJva0jkuq5hn1LD6WOcGgNknuXOekXSDry402nRqJB3vEfEbAcYEqvFdiT0CYfZQZi/Wx3cocP1p7ZAA5cwtqjuyY+8Vesk3lCii6L8jP1+ib0Kl4m/A8+aUFulxHyR9J8weM/K58LfNNJE+N0MsPWPGPJN8Birn+y32ckYcJ8f1Xrq8XB5fVTcbLdqAcWewPH6IAphjSNI8fogHBWOWRgXpcvIWLCGwFli2BCxYx20dJaZv1rBBdEbkDVH75HvKkzDPmubqa7WxplxbpMD4W78ye+4UT8mYLwJ8Tx+sLbMcKxtCqGQNTdr8HA8fNcsu3U7IdO6K1Szw0nE0iZnVEEX48eIsRx8hF9y3GPqDW5hpt+613xH+Z34e4eq5rl+HL6mkDcgDxJAXRMU/qxAJI4E2I8L/NPxOsA/6lpg/SLPG0g1rwYqywkRabbb8VyzOWAU7cHgegerZ0yr6mU+MO39D9FU8+b2Hf3n/ei3+wONJcY4wtQDCst/6TjqPDsx2eZJd5QN9ihxFY9VTESWFxI3+M2FuA0yfJNqbJpUZuOrFjtwN/GAPBC410NqOsXOa0DTs1zw06Y8GnzJ4JI7KyWBX0fxppVToM3sfA7+BC6hlOYsqCSQDxHeuQFxo1uwT2SN+cAmfOfRWWlmLoaWiBF4Jg9kC/Lb3R5I3lC8UsdWWR+XsqY576oFRjANINx4ngYSjpdmLnviDoaIDQAB59yyvnLGusTcCT5Agb8JI8kJmeLFUfw51Auk79jcPPfci3IqcbVWVkl4xO7HWgiD7qFzZG0cL/P5KAVJjckSI3PGI/Lu71JloLnCTM7roogpeCl5uYTDDCQIAm2/LiUHiMMWvLSOPspKD4IBkRt+ichF08jNu3P/AJP6eihrPt++ZRBNp3JQ1UpUVl9EWMPZHj9EK5FYsWHihSnIyNVgK9K8aVhDcLF60rFjHbDjgTI1X5lqgOOBaQZg24JJSeQJ1OE8CB+SyjVidfbF7fDue5S7Uiig29heX0msLo3DjfkDtfuBRpxYPE+M+hSes6a76bJ1O1SHcCL9mDvEqHqXMIkyI2JjlvaVozSQ3JxNy3ZJ0oqh1JsGe19CkGejsP8A73/vTjE4YPaC1sRMtBLhvzdvvtySnOmnQ7+8B/3JbUpYLRj1hTG2Gpt6mg8kyGthvEC4MDnt6nyAL3NAcSIZUMyREgiRANwOx/kMJlgqE0qQiYpt3HEgEz8pmwKnfkX9XcNMuLQ0HYCA0meZL5k7lS7JPJfq2sHP62Fd1hde7y2Tz2mVe+imUNNM03DW5txBE6T3HcAztzCOwmTBtSlTqaXBgbeLSB7GUTm/R99N3W4cHTMw34mHm0feHrHKEzn2wS6KDPK/RJjh8Md5N/mqznXRV1Bwcx07yL7HceBv6q0YLpTqgVQJgkubcAcNQ4E7W9OS/PcwDwNBDpuPBBNp0Gr2c6qYeKhtbvR+WUITE5XqDnGBxjifJR0qWnSOZ+Su3aEjCnYuzenx4gqGlhNTZB7/AD5BGY+nrG4EmB5Hc9yjwZDYae+D+nBbNApdsgdWm9sSPPcQfkt3mQE8ZXDBtwsUxwvQ2vVZ1hDWg3gjtR4Qh3rYXx/BT8YLDxQhCs2a9G6gEfeB8O7iq5icK9h7TSPl5c1RST0QnFp5IivAsBWQiSN2herxtlixi55fndah/wBKs5o/DMt/ymQnVPpy54Da7GuG5LDoJ8RcHbuVHW7Xgc7qbgns7VyUXBlShWqa2Yk0qsk6ntDTJ3OpuysjekFSkzt1cPXgXIe1rvHeHegXJwFIGydkHx/Zly/R1nBdNaMdsAHmHNP5IXpQ9mYU2UsIRVf1jS4N3a2HAucdmjvlC9HvstD6bX4mo5hIB6tgAIHAOcQb9wFuav8AlWVUsLS6uizS3cn7xPNzjdxUqUdMLnfgtwHQ1rGAOIMH4R8IHLv2HLZb5jgmdlo2BdA22j9Uyq45hMFxBWhwzDcOPqFJxT0OpyTtiVmUkxxmDtxAj6I04ZzQOSPZSA4n2Uj3jbdNFULJtlPzLoxSrPNix3F1OGyd+0Ig/NVDOchqUamkOa6QAHOGmOHeutOY1o2kqmdL8J1gLhuAfTdG6HjGygYgFrYcQXN4gybWsQYMxM96GFF5aToedOzgHQJmZ7jJTChhm1KrabTqOoTyi+rx4Lo2AwwpMDYtCZ8nUyheTl+HwNRx/h0CZ4xsRyJ4JxQ6HYh5ktbT73m/oASugCqAIaNPslOY41wBhK+RhUEKMF0boUCHVanWPHDZv5lPWZm5/wALSR7KsB2t/aJ3V8yhjXUhHBLlhdJCHGYXrLOCr+a5CWNtBB4EWV/xeB4wlWaU9TI5LK0a0zk2IyYOnRZ34eB8ORSggix/ZVrxg01Lc0qz/Cw5rx98X/tCPmCF1RkcnLxqrQpDZXq20LFQ5hhKyZXrjC0mFi7JaTCSABJJAAG5J4ALsvRHoEzCsbVqgPxBE3uGHk0fi/m9I48/+zLLOuxzCfhpA1D4tgN/1EHyXcWqU34ExlOBdRV6llNUcgMXUsoMaKsrWNeeuEKy0cECAdrJBh8MX1Z4SrbSbACWKK8kqSBDhYW1Ol3Ip7gonFPRNSbBcQUurtEwRumT2ISvQEykkXg6K2/obRFYVmFzYM6Ghob37NmE1eyyLqCQhnsQY1g5poGvhweCcikoqmGWoNlQxmVQZCMyDNtDtLreKaYrD7pHicMNxuFkzbLvRrh4SfNmgAoDKcxO035c/DvWueY+0phEqZRszaNZPehc5o6sPq4tcD62PzClxTpcUT/R9dGo0fgPrEhWWKFkrTKk1i8XtN1liucIbP791G5ev37l4d0Cx1L7GsB2a9XmWsHkC93+5voultKp/wBmGGDMAw/jc93+os+TQrgwrnk8hZpVKW4y9kwxL7KHDUtTj/h95Km8seOMmZdgg0Si3KchDuCeqEu3ZrK0Ll6XLwJWMjR4Q2IRsITFtSjxAusEFeUKcoTDnVUI4ApuaWkoLJR4InMWlRllOHryobJhRPiWJJi6W6sdZlilONalZRMrlY6SCDH5hD5tmepk8eP6InMbAqs4qtKeKsLZFMlMsAR7JSxyZ4ZpjxVJYFWSpmnBIPAn2MLERVEVHzftOHuVi6Dz2euC1aOa3IXgQKneegUDL8P/AHf/ANnJ7TfdVL7PMfOBpD8II9HOVjdWiPJcjeSvU0zfEaWO8FN0fqBzC7no/wDjYfql2fXaQOKh6C4+WOpE9qmQI/luGn00jyQWwyj+hanKEhEKJzVQigd4UbQp3qCYSMdHrjAQOLNlPUqJbj8UAClZSKAcqqfxj3lWOpdVbJ7uLu9Wuk4ELR0Hk2DFq8KlqKGrWARAsgeI4pLjqsI3MswDRLjZVHOM7BFkLvRVRaF2c42TASeqAGSeJHzUoBcZKhzogMYBxJ9hH1VooWTwQ4Mym2FHl+90uwlGGE/u62xeJJaWM4tIJ+YCzyZYVsROqS5xnck+plYvGtWLoOALY33XlWndbaVrTpkuAHGwHfyQssdL+zfDVBhXVPudaWgf4WGfCT7K84aiXqbI8jZQwtOgBZrRq73m7if8RKNwGGDQuSStlO+BdmdMAGVzhuef0fHdZMMPYf4HY+Rg+RXQ+klaGnwXG86u17v5x80YrI6/k7zhcUHtDhxCle+yX9G6U4akeJY0nxgSi8RRMI1gji6F+KzVjHaSbqF+PBUWNywOdqIJctKWXvPCB3qVuzoqNHlfGpFmOLLrN3JVm/8AA/xFeOyem0Eht+aDsykhZkLGiGT2k7dSLdkryfBxVMjj8k9qBNHQs9i2vVcOCVYzEOAmE7rEeZSnMh2Xc0asMWUjO8QXG5MDgq3i8VdWevg9RJd6KqZpRAJhPBIeUnR4zEyVFm9WSzzWlBTZjT7DTyPzVNMm8o8pte8AbNm3KfqUe3DBo+qiwnweYKPxNmeX6pXsasWVJu6xbBYug4gotTfophw7GYcHY1WT5OB+iVxZNujtM/0rDxIJq0x/rAU2dCR9ANu2VDSqw4g8V7QfaDw/4Q1Zc4iXgk6X1YB/slcpxt6RPN4+q6J01xVndzQPW657mp04Zp/nCMdl1/J3Do64HD0o/A35BMnKt9C6pODpG57IB8lYg5Mmc81k80hRuAUupROMLCoiqIXFVYC9xFZJ8yxToMBTky0YnuHxYFQ3TZmJa7f0+ipuG1F10/wlAgJIsrOIyquHJJsy2KPeCAlOOryE7FiVrMa4a0qkY+pqJVyzgiCqPiHS4p+Meejak1TZgIpgfzD5FaYdeZi6zBzJKr6TeibBusETmdf+E7w+aEwhhb5vakf3uQhWQt1EQtK9WgcvVU47GtNqtHQfC9Zj6A30uLz/AIGl3zAVbptv6Lo32VZeDUq1T9wBjfF3aPs0eqk2dTwjoL7HxlRV9l7jnXbCjzappaO9RYq8KB04qQSPxFvyVL6Su00Kbebp9ArP0zrziG8tI/Iqk9IsYKlUNabMEW2kp4LKKTdROwfZfmOvBNHFpLfRW8VJK5f9lmMLaem8O1H0P6+y6MHoe0TkvQ7XCGrVJ2UNSvbvXjHWWFSPKlGUBjKNimBchcSbJB0xNg6XbhWMNAEJJgR/EThzlo4QZ5NK/eqtm9QCT4/krLiallR+keJsUHkeBX86zGZAVYqPROOqElAzddEFSFkw6gVFmBl7RyH1W9EKBlTVUJ9PAI+meg7DDtAclB0irQGt5m/kjMFTuTzS3pD8TPB30QX9A5P4FTDKxeU1iscg+ZJG4C6Z9kmIP9YaeBpuHCzg8H5LmFBsGCuhfZnXitVH4qbT/ld/+lCR1tWjpVYAkJXnbtQCPfU27/VD16OpSYI4ZzzplhTLHgHiDHOZCo2YZWbvZcbkRBHfA4Ls2c4APpOHEXHkqBj8tLTramjKiripIZ/Zk27bSB1k8uH5ro4sUi6DZGKFCYh1TtHuBvA+fn3J5WMGyD+STeaPXsC1JstC9YhZqMcUFja0NKKqJXmDZF0GMka4CpJTCpUhLcsF0ZXKy0F7BMfjYBVDz7FyrdmVKQVTMyoXWWx0JatGRKXFl07rgBqTA3KvEnJE5MU3Hu90PgKamr/9M/vivMALBEHo0pNgJJnpmqO5o9ySnbtuQVYxeKNR5ceO3gNkI7Byuo0RALF6wrFY5R69kkRvNuWybZLmrqLxUb4Ed3EeoSzCum+8W81KWQLbqDO5HUck6SiqBJun3XLjmXY4scrjl+fnTvqHBSeA1ZasxqgN7PxR+yUldhw5zWEfG6PLc+0qTDY3Vc/sIrKKINUuP3RDfE7+3zS7NpD3D1IHdChruUtJsDkh6pT+Elsyk6R4Ercla0GQPNaO3Wo3ptVdZIczxoE3hNcRU7K5/wBMajnWBgEH1SvdFIouWQ9pmrgjajUh+z/COp4Yl33zIHADuHBWGoU6Qj2KcyNiqVmjblXbGO3VQzNsOngl9HiKsThuwSVXJurNmVbsKsO3VYAmHRLHeBWmWsXgd/Dd4LbB2bbc7IgJs0xGmm7v7I8/0lVhzrpnnFWXBo+6Pc/ol5YqRVIhyu2etBWLKYWJiRZaTAJ7zPsFJqVfOMdwJ9V4cwdzPqVLozq/Ih+4Hdu/DkiqGOLL2BO7eH771Uzj3czHivKOLdJuY8Vuhvyo6Tlmfg2mO4/Qq5ZVUiJEHePH9wuFUsS8kNbqkmABNybAAeK7flFAto0xUJLmsaNZvwAGojcd6lLjodT7Fh6ybhQ1d1BRxGkw4RPoe8FTF0obFqjYvshy9ThshBVWmVmZEWJfZVLPKQPDirPWm6Q45mox3hI0UWCyZUIpNaOACIrvgJfg6pDV7iK5VBKBswqwFVc3rJtj8RMqtZjWQWWNoDxdXU3wSTimhFksxLYKtEWRMD2T4KYP0MnkLeKHpiQgMyx2o6W/CPco1YrlSsx0mSeO5WhYhf6R3rUVu9UOfsgp1ligbVlerC2HOw8SN/Bef0W0levJWxqWStl0kROw7e9Q9XCJL1CVkaSRY+heRPq1mViYp0nzPElvaho4wS0nxXZaJYYYTFhA28mk2PgqJ9meBc7DuP3TVIb3HS2T4OsD4DvV6w2Ea1paTP8AK7bvaD+4U5ZYVhEdag+mDpBqU5u2LjwG48PdR0MY13wEn8QNnDxG8d6kNV9K9I6m37DiZHcDw81pTr0MQe2NFbgQdDx4OB7Q9Qp0PYRTxC1ruWlTAv4OD+89l3qAWu9GoatXc34gRyNo9RI91jb0a13JViWdpF1sSPNA18QJSMdDShso67lHSrQ1D4vFgBNeBRRmVXcKuYp0lM8zxgJSZ9UE2TRGI3vgJXjKspu/BvIu2Bzdb2Nz6IehlzZ7RTppCtNg+BwjqgPBo3Pd3d6rxkEjkVeHiG/hpjZuxPjzVMxDtT3GLEk+plPF2Q5VVEB3Xoat9K9hOQo9aFiwLFjUNagWmhYsSHYe6F51YWLETM659m/8PDMG+rtf5ibf6QrHj6/aDSJBP/HosWKXgP8ARr1WwJJPP2vz2QGMoB0hwB4ysWJRkKcTnDqR0EdYwcHEzw4+aeYbDtLdTAac3IBJBm9wbFYsQGrArGO1vczSBpO42P8AhIIUWZ4JrG69IPhLT849lixKEGY4lstJFtjB94CFxODL2yXu9voFixYKEWNDGbsLvFxHyhD0MxJsxrafe0CfWJPqsWKkcozB8TmJadtR5k/oistw7qonXoH8rRP+YlYsR8BeTevQaDpAuZBcTJ91Sn0hPmsWJ+MjzeHhpr0MWLFQgeQsWLFjH//Z"/>
          <p:cNvSpPr>
            <a:spLocks noChangeAspect="1" noChangeArrowheads="1"/>
          </p:cNvSpPr>
          <p:nvPr/>
        </p:nvSpPr>
        <p:spPr bwMode="auto">
          <a:xfrm>
            <a:off x="63500" y="-792163"/>
            <a:ext cx="1085850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2" name="Picture 6" descr="http://photographsandimages.files.wordpress.com/2009/12/3-2049494-st_peters_basilica-rome.jpg?w=47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762000"/>
            <a:ext cx="4407876" cy="304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90600" y="228600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 </a:t>
            </a:r>
            <a:r>
              <a:rPr lang="en-US" sz="2400" dirty="0"/>
              <a:t>P</a:t>
            </a:r>
            <a:r>
              <a:rPr lang="en-US" sz="2400" dirty="0" smtClean="0"/>
              <a:t>eters Basilica in Rome.</a:t>
            </a:r>
            <a:endParaRPr lang="en-US" sz="2400" dirty="0"/>
          </a:p>
        </p:txBody>
      </p:sp>
      <p:pic>
        <p:nvPicPr>
          <p:cNvPr id="4104" name="Picture 8" descr="http://www.sacred-destinations.com/italy/images/rome/st-peters/resized/eosa_009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1" y="3276600"/>
            <a:ext cx="2895600" cy="3581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486400" y="228600"/>
            <a:ext cx="2743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 Peters Basilica in Rome (inside), is a late renaissance church located within the Vatican city.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3962400"/>
            <a:ext cx="3810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Bramante used perspective to be able to draw( everything in the building is perfectly symmetrical).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</TotalTime>
  <Words>105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Paper</vt:lpstr>
      <vt:lpstr>Bramante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Bramante</dc:title>
  <dc:creator>admin</dc:creator>
  <cp:lastModifiedBy>admin</cp:lastModifiedBy>
  <cp:revision>6</cp:revision>
  <dcterms:created xsi:type="dcterms:W3CDTF">2012-01-25T13:52:24Z</dcterms:created>
  <dcterms:modified xsi:type="dcterms:W3CDTF">2012-01-25T14:33:21Z</dcterms:modified>
</cp:coreProperties>
</file>